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49" r:id="rId43"/>
    <p:sldId id="350" r:id="rId44"/>
    <p:sldId id="313" r:id="rId45"/>
    <p:sldId id="256" r:id="rId46"/>
    <p:sldId id="257" r:id="rId47"/>
    <p:sldId id="258" r:id="rId48"/>
    <p:sldId id="259" r:id="rId49"/>
    <p:sldId id="260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0EC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7"/>
    <p:restoredTop sz="93605"/>
  </p:normalViewPr>
  <p:slideViewPr>
    <p:cSldViewPr snapToGrid="0" snapToObjects="1">
      <p:cViewPr varScale="1">
        <p:scale>
          <a:sx n="120" d="100"/>
          <a:sy n="120" d="100"/>
        </p:scale>
        <p:origin x="2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783C-EAB8-5E4B-BD36-236A855F2960}" type="datetime1">
              <a:rPr lang="en-AU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F64-870A-8941-91D4-6663750C9762}" type="datetime1">
              <a:rPr lang="en-AU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603A-E69E-A242-A106-155A96CCEF2F}" type="datetime1">
              <a:rPr lang="en-AU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13F4-0666-9541-B634-622DE5442DEB}" type="datetime1">
              <a:rPr lang="en-AU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2955-8FFC-8A43-8D9C-4BB56D72CEE5}" type="datetime1">
              <a:rPr lang="en-AU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9D6F-58A7-1142-AB87-4317B3F41F29}" type="datetime1">
              <a:rPr lang="en-AU" smtClean="0"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DB4F-1E49-4A47-950A-89E0B14BAEE6}" type="datetime1">
              <a:rPr lang="en-AU" smtClean="0"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D7F3-1F0F-3A45-A18F-CC2601F4D64F}" type="datetime1">
              <a:rPr lang="en-AU" smtClean="0"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2A5-18E7-E640-A847-8BF69E7F8C35}" type="datetime1">
              <a:rPr lang="en-AU" smtClean="0"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691C-E45E-E644-A2F0-A693BD7CAB3F}" type="datetime1">
              <a:rPr lang="en-AU" smtClean="0"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9C73-5C58-B341-8AE3-0B0834D046D5}" type="datetime1">
              <a:rPr lang="en-AU" smtClean="0"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1A6D-B0F9-0A40-8921-409087149229}" type="datetime1">
              <a:rPr lang="en-AU" smtClean="0"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4.png"/><Relationship Id="rId7" Type="http://schemas.openxmlformats.org/officeDocument/2006/relationships/image" Target="../media/image2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960B2-F4C3-694A-B202-9128CFAD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774EA-1F2F-7044-854E-0642C483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40534D-15C9-0243-B7F2-A187F1A3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69FB4-DCE2-FA45-ADDF-6407C075599E}"/>
              </a:ext>
            </a:extLst>
          </p:cNvPr>
          <p:cNvSpPr txBox="1"/>
          <p:nvPr/>
        </p:nvSpPr>
        <p:spPr>
          <a:xfrm>
            <a:off x="1761565" y="289112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DoG</a:t>
            </a:r>
            <a:r>
              <a:rPr lang="en-US" sz="1600" dirty="0"/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26C387-57AF-C64B-A9B5-2C64CBCB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A297A8-A4E0-F841-9573-76883DB8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31F97-7317-D742-93BD-509D7B9341F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EB99-FBA1-4A41-AB4F-3345C23D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9A936-D107-0645-9E35-F9204DB0EE2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8E956-DFF0-F648-9A61-90C6FA61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E2D0-3E52-EB48-B340-91D62F9A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391FD-F84D-3A45-AD01-C6909A2F83C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7428BC-A00C-6E45-A2C4-E5A09B46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17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FE059-3EFD-964F-8E22-979631AC61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CB2A-FEAD-B94C-9976-36761870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22B44-C080-D74E-BC45-36A0F06C722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E8476-5C8C-284D-98A6-0B9C6F57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872D3-92BA-EB42-BC6D-67AC5172B49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8202F-91A9-144E-8287-61BE7C1B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D09EE7-7231-4F14-4C3D-04E5C6184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353" y="656099"/>
            <a:ext cx="6193081" cy="5542156"/>
          </a:xfrm>
          <a:prstGeom prst="rect">
            <a:avLst/>
          </a:prstGeom>
        </p:spPr>
      </p:pic>
      <p:pic>
        <p:nvPicPr>
          <p:cNvPr id="7" name="Picture 6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CE4A2346-D938-5425-5ACC-0A8794D50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522" y="4986317"/>
            <a:ext cx="5551066" cy="10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B95F0-317E-F546-A6B4-220A76E9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465E5-295D-3E4F-9D2B-C616D737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FCDD7-0F46-FA4D-9D8B-C5E80E53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5E23A-22DC-2040-B206-A0E0571D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3DC93-38E4-1749-BC7B-DCBF673F2EB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61D80-620A-AA42-99A4-DB48CDC2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E6FA1-E33D-4F4B-A74F-FB66237031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A0876-DDA6-F44C-B5AD-2835E8DD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9A3A6-1D70-E74E-B770-1C9621C7C03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C57F0-61DD-4140-B42C-E4697A26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7985B-6812-C946-94E7-748A238887B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30BDCD-7AF9-E040-906F-A08BD8F3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27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D828DC-56D2-0C43-BDE6-D40CA1BCB58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2C6CF-F7F7-0A4C-9B45-3EAF5ED3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28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FF2268-A393-8540-B6D7-EAE927E812D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08841-67AC-7C4C-85B0-7006CBAC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6E61A-BA58-0D42-A915-2CD747FF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617ED-2957-694F-AAD0-EBB84163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CB630-F25D-C74B-8FE2-3441DCC5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4415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8DD23-CE6C-464C-B385-86582AC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424D6-67FF-6644-ADFD-EA731585983B}"/>
              </a:ext>
            </a:extLst>
          </p:cNvPr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608545-BEDD-234C-AF56-C46A8029894F}"/>
              </a:ext>
            </a:extLst>
          </p:cNvPr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BCE5D-CAD9-CE4B-842D-C70E051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B299A-34F3-0844-A895-35525905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905E0-F146-A048-83A8-C996BB16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C85FA-84F2-CC4E-84A3-EDA913C7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021B1-CD50-EE47-A793-A86D39C7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66C30-DA1E-8E49-9050-D64CBC05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1FDB-EE22-B64C-B8D0-39F46082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8DDB0-AA73-884E-8CB3-537487D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C6094-266A-4448-910D-29B5F5B4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379D6-498E-A648-9B57-1F1A153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A9D38-EF64-954D-99CD-D3D2B88C984B}"/>
              </a:ext>
            </a:extLst>
          </p:cNvPr>
          <p:cNvSpPr txBox="1"/>
          <p:nvPr/>
        </p:nvSpPr>
        <p:spPr>
          <a:xfrm>
            <a:off x="4426206" y="0"/>
            <a:ext cx="4837063" cy="778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Normalize</a:t>
            </a: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9DB2-CCB5-0044-BB67-E5EB8DE9B00D}"/>
              </a:ext>
            </a:extLst>
          </p:cNvPr>
          <p:cNvSpPr/>
          <p:nvPr/>
        </p:nvSpPr>
        <p:spPr>
          <a:xfrm>
            <a:off x="92765" y="2174366"/>
            <a:ext cx="575295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/>
                <a:cs typeface="Trebuchet MS"/>
              </a:rPr>
              <a:t>Why is SIFT-descriptor … ?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Scale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Rotation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Illumination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Viewpoint invariant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26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A9D38-EF64-954D-99CD-D3D2B88C984B}"/>
              </a:ext>
            </a:extLst>
          </p:cNvPr>
          <p:cNvSpPr txBox="1"/>
          <p:nvPr/>
        </p:nvSpPr>
        <p:spPr>
          <a:xfrm>
            <a:off x="4426206" y="0"/>
            <a:ext cx="4837063" cy="778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Normalize</a:t>
            </a: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9DB2-CCB5-0044-BB67-E5EB8DE9B00D}"/>
              </a:ext>
            </a:extLst>
          </p:cNvPr>
          <p:cNvSpPr/>
          <p:nvPr/>
        </p:nvSpPr>
        <p:spPr>
          <a:xfrm>
            <a:off x="92765" y="2174366"/>
            <a:ext cx="575295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/>
                <a:cs typeface="Trebuchet MS"/>
              </a:rPr>
              <a:t>Why is SIFT-descriptor … ?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Scale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Rotation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Illumination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Viewpoint invariant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31634D-640F-B44C-AC55-E5D1B7CD67E8}"/>
              </a:ext>
            </a:extLst>
          </p:cNvPr>
          <p:cNvGrpSpPr/>
          <p:nvPr/>
        </p:nvGrpSpPr>
        <p:grpSpPr>
          <a:xfrm>
            <a:off x="457199" y="379141"/>
            <a:ext cx="3969007" cy="2781395"/>
            <a:chOff x="457199" y="379141"/>
            <a:chExt cx="3969007" cy="278139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35A3199-E98F-AC40-A3AA-98F174C3990B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636156F-22DD-C644-9F4B-37B527732481}"/>
                </a:ext>
              </a:extLst>
            </p:cNvPr>
            <p:cNvCxnSpPr/>
            <p:nvPr/>
          </p:nvCxnSpPr>
          <p:spPr>
            <a:xfrm flipV="1">
              <a:off x="3245005" y="379141"/>
              <a:ext cx="1181201" cy="24867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E262A94-A23D-EA4D-A194-359482453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005" y="2007220"/>
              <a:ext cx="1181201" cy="8586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E6B7C-B916-F84E-A609-0248D9236D01}"/>
              </a:ext>
            </a:extLst>
          </p:cNvPr>
          <p:cNvGrpSpPr/>
          <p:nvPr/>
        </p:nvGrpSpPr>
        <p:grpSpPr>
          <a:xfrm>
            <a:off x="475787" y="1037063"/>
            <a:ext cx="3950419" cy="2554654"/>
            <a:chOff x="457199" y="605882"/>
            <a:chExt cx="3950419" cy="25546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A323F-0FFB-3B49-8369-554AA6D4FE9F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A8A23A0-8E17-BC4A-AB09-8DA2FE4A5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73" y="605882"/>
              <a:ext cx="668245" cy="2259981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7AFAA8-BAB0-1241-B9AD-308A31708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73" y="2620536"/>
              <a:ext cx="668245" cy="24532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A0DD47-606F-D949-B96F-2792F9AD8AC2}"/>
              </a:ext>
            </a:extLst>
          </p:cNvPr>
          <p:cNvGrpSpPr/>
          <p:nvPr/>
        </p:nvGrpSpPr>
        <p:grpSpPr>
          <a:xfrm>
            <a:off x="483224" y="3482898"/>
            <a:ext cx="4088776" cy="2850995"/>
            <a:chOff x="457199" y="2620536"/>
            <a:chExt cx="4088776" cy="285099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0DC920D-4A80-524D-9366-6BF41F55B696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15B907-752A-A044-9A59-386B7D13B424}"/>
                </a:ext>
              </a:extLst>
            </p:cNvPr>
            <p:cNvCxnSpPr>
              <a:cxnSpLocks/>
            </p:cNvCxnSpPr>
            <p:nvPr/>
          </p:nvCxnSpPr>
          <p:spPr>
            <a:xfrm>
              <a:off x="4033019" y="2962506"/>
              <a:ext cx="512956" cy="8251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338079-F694-5142-A4EF-C0294A3D80C5}"/>
                </a:ext>
              </a:extLst>
            </p:cNvPr>
            <p:cNvCxnSpPr>
              <a:cxnSpLocks/>
            </p:cNvCxnSpPr>
            <p:nvPr/>
          </p:nvCxnSpPr>
          <p:spPr>
            <a:xfrm>
              <a:off x="4033019" y="2962506"/>
              <a:ext cx="374599" cy="250902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A6D6E2-0D0F-2145-8D4E-FBB14F02C58C}"/>
              </a:ext>
            </a:extLst>
          </p:cNvPr>
          <p:cNvGrpSpPr/>
          <p:nvPr/>
        </p:nvGrpSpPr>
        <p:grpSpPr>
          <a:xfrm>
            <a:off x="483224" y="490532"/>
            <a:ext cx="4455938" cy="5118532"/>
            <a:chOff x="483224" y="490532"/>
            <a:chExt cx="4455938" cy="51185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A41F01-B5C9-784E-BBF8-D43BD21F0D0E}"/>
                </a:ext>
              </a:extLst>
            </p:cNvPr>
            <p:cNvGrpSpPr/>
            <p:nvPr/>
          </p:nvGrpSpPr>
          <p:grpSpPr>
            <a:xfrm>
              <a:off x="483224" y="490532"/>
              <a:ext cx="4455938" cy="3995780"/>
              <a:chOff x="457199" y="-835244"/>
              <a:chExt cx="4455938" cy="399578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8B394AE-60F9-B746-AB32-F3DEE01109CF}"/>
                  </a:ext>
                </a:extLst>
              </p:cNvPr>
              <p:cNvSpPr/>
              <p:nvPr/>
            </p:nvSpPr>
            <p:spPr>
              <a:xfrm>
                <a:off x="457199" y="2620536"/>
                <a:ext cx="540000" cy="540000"/>
              </a:xfrm>
              <a:prstGeom prst="ellipse">
                <a:avLst/>
              </a:prstGeom>
              <a:noFill/>
              <a:ln w="28575">
                <a:solidFill>
                  <a:srgbClr val="AF00E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C539359-6786-0D44-A666-E520D1B7E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9373" y="-835244"/>
                <a:ext cx="1173764" cy="3701107"/>
              </a:xfrm>
              <a:prstGeom prst="straightConnector1">
                <a:avLst/>
              </a:prstGeom>
              <a:ln>
                <a:solidFill>
                  <a:srgbClr val="AF00EC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6CAC907-0800-3840-AE65-648F548E3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9373" y="2865863"/>
                <a:ext cx="656061" cy="0"/>
              </a:xfrm>
              <a:prstGeom prst="straightConnector1">
                <a:avLst/>
              </a:prstGeom>
              <a:ln>
                <a:solidFill>
                  <a:srgbClr val="AF00EC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E1DFA65-6F6A-FF49-A924-9E2FDCE3456A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98" y="4216312"/>
              <a:ext cx="806602" cy="1392752"/>
            </a:xfrm>
            <a:prstGeom prst="straightConnector1">
              <a:avLst/>
            </a:prstGeom>
            <a:ln>
              <a:solidFill>
                <a:srgbClr val="AF00E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895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42AD3-7EFE-8A4C-95CC-3AEC5D6D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5356D-2DD4-2A44-BE7C-F37A4B42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82B76-6618-744E-800D-EF411AF7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11182-AAD5-4842-A77D-DE4C056E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0C442F-4D2E-4F48-9383-06B548CA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3B17D-47C8-4F48-A2AB-B7CE4882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94750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45179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99840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42356D-20DD-A843-897C-10C6C297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5BAC8-C648-2647-B36F-8F191993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FBA15-1C34-8A4F-9B3E-CE1FB37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55835-8674-6C47-9169-A7A90BBD2EFD}"/>
              </a:ext>
            </a:extLst>
          </p:cNvPr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2DF4-1C3D-4E47-8DEC-71444B06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D4B5-E790-9C47-A4B4-DAC3B203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F0B683-3302-B349-A5A0-1C9D42CF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35C70-292B-634F-AB00-C4360A61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3282" y="3198167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2695-E7F6-E34C-BB3A-590B214F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FF00"/>
                </a:solidFill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2769"/>
            <a:ext cx="251996" cy="252183"/>
          </a:xfrm>
          <a:prstGeom prst="ellipse">
            <a:avLst/>
          </a:prstGeom>
          <a:noFill/>
          <a:ln w="2857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7504" y="845785"/>
            <a:ext cx="335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14616-7DCA-0347-BFBA-C6ADAC33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1636</Words>
  <Application>Microsoft Macintosh PowerPoint</Application>
  <PresentationFormat>On-screen Show (4:3)</PresentationFormat>
  <Paragraphs>628</Paragraphs>
  <Slides>53</Slides>
  <Notes>5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74</cp:revision>
  <dcterms:created xsi:type="dcterms:W3CDTF">2012-11-30T13:57:57Z</dcterms:created>
  <dcterms:modified xsi:type="dcterms:W3CDTF">2024-04-11T14:38:09Z</dcterms:modified>
</cp:coreProperties>
</file>